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7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62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6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91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51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3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0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20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09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08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1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42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B0758-2D0E-4E0A-84C8-388B15733AF9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447B7-9D8C-44BF-B2E0-813F004E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60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6F17E0-E416-4C86-A959-B065C05F8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674" y="1187115"/>
            <a:ext cx="6352674" cy="2518611"/>
          </a:xfrm>
          <a:solidFill>
            <a:srgbClr val="FFFF00"/>
          </a:solidFill>
          <a:ln>
            <a:solidFill>
              <a:schemeClr val="tx1"/>
            </a:solidFill>
            <a:prstDash val="lgDashDotDot"/>
          </a:ln>
        </p:spPr>
        <p:txBody>
          <a:bodyPr>
            <a:normAutofit/>
          </a:bodyPr>
          <a:lstStyle/>
          <a:p>
            <a:pPr algn="l"/>
            <a:r>
              <a:rPr lang="ja-JP" altLang="en-US" sz="2400" b="1" dirty="0">
                <a:latin typeface="+mj-ea"/>
              </a:rPr>
              <a:t>　　</a:t>
            </a:r>
            <a:r>
              <a:rPr lang="ja-JP" altLang="ja-JP" sz="2700" b="1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《</a:t>
            </a:r>
            <a:r>
              <a:rPr lang="ja-JP" altLang="en-US" sz="2700" b="1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重要</a:t>
            </a:r>
            <a:r>
              <a:rPr lang="ja-JP" altLang="ja-JP" sz="2700" b="1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》</a:t>
            </a:r>
            <a:r>
              <a:rPr lang="ja-JP" altLang="en-US" sz="2700" b="1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音楽室の再開のお知らせ</a:t>
            </a: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</a:b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６月８日（月）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から音楽室の利用が可能に</a:t>
            </a:r>
            <a:b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</a:br>
            <a:b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</a:b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　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なりました。５日（金）から８日以降の予約を</a:t>
            </a:r>
            <a:b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</a:br>
            <a:b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</a:b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　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受け付けます</a:t>
            </a:r>
            <a:b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</a:br>
            <a:endParaRPr kumimoji="1"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icrosoft GothicNeo" panose="020B0503020000020004" pitchFamily="34" charset="-127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C128E51-B7F3-4775-AB32-B51DE841D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" y="4045435"/>
            <a:ext cx="5143500" cy="11842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音楽室のご利用にあたっては当面、以下の感染対策を実施いたします。みなさまのご理解とご協力をお願いいたします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58B3BA-17FE-48B3-A45F-B344EA34767E}"/>
              </a:ext>
            </a:extLst>
          </p:cNvPr>
          <p:cNvSpPr txBox="1"/>
          <p:nvPr/>
        </p:nvSpPr>
        <p:spPr>
          <a:xfrm>
            <a:off x="256674" y="5438271"/>
            <a:ext cx="63526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ご利用人数は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（定員の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分の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）までとさせていただきます</a:t>
            </a: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参加者の皆様は全員、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マスク着用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をお願いします</a:t>
            </a: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人と人との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十分な間隔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（２㍍）を確保してください。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合唱などマスク着用が困難な場合は対面せず、３㍍以上の間隔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を取ってください</a:t>
            </a: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館内に消毒液を用意しています。入館時に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手指を消毒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ください。備品の使用後は消毒して元の位置に戻してください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代表者の方は、参加者全員の連絡先の把握、体温測定などの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体調管理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をお願いします</a:t>
            </a: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❏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窓を開けるなど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こまめな換気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を行ってください</a:t>
            </a: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音楽室以外の利用については、現行通りです</a:t>
            </a:r>
          </a:p>
          <a:p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E61B223-ABB1-441A-98BF-8610AC82C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348" y="10271552"/>
            <a:ext cx="3600000" cy="7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4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26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 Light</vt:lpstr>
      <vt:lpstr>Arial</vt:lpstr>
      <vt:lpstr>Calibri</vt:lpstr>
      <vt:lpstr>Calibri Light</vt:lpstr>
      <vt:lpstr>Office テーマ</vt:lpstr>
      <vt:lpstr>　　《重要》音楽室の再開のお知らせ  　６月８日（月）から音楽室の利用が可能に  　　なりました。５日（金）から８日以降の予約を  　　受け付けます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《重要》音楽室の再開のお知らせ  ６月８日（月）から、音楽室の利用が可能になりました。４日（木）に８日以降の予約受付を再開します。 </dc:title>
  <dc:creator>園田　隆一</dc:creator>
  <cp:lastModifiedBy>園田　隆一</cp:lastModifiedBy>
  <cp:revision>10</cp:revision>
  <cp:lastPrinted>2020-06-04T08:50:48Z</cp:lastPrinted>
  <dcterms:created xsi:type="dcterms:W3CDTF">2020-06-04T05:07:52Z</dcterms:created>
  <dcterms:modified xsi:type="dcterms:W3CDTF">2020-06-04T08:55:05Z</dcterms:modified>
</cp:coreProperties>
</file>